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9"/>
  </p:notesMasterIdLst>
  <p:sldIdLst>
    <p:sldId id="257" r:id="rId2"/>
    <p:sldId id="264" r:id="rId3"/>
    <p:sldId id="265" r:id="rId4"/>
    <p:sldId id="263" r:id="rId5"/>
    <p:sldId id="273" r:id="rId6"/>
    <p:sldId id="274" r:id="rId7"/>
    <p:sldId id="275" r:id="rId8"/>
    <p:sldId id="269" r:id="rId9"/>
    <p:sldId id="267" r:id="rId10"/>
    <p:sldId id="266" r:id="rId11"/>
    <p:sldId id="280" r:id="rId12"/>
    <p:sldId id="272" r:id="rId13"/>
    <p:sldId id="271" r:id="rId14"/>
    <p:sldId id="268" r:id="rId15"/>
    <p:sldId id="276" r:id="rId16"/>
    <p:sldId id="277" r:id="rId17"/>
    <p:sldId id="27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>
      <p:cViewPr varScale="1">
        <p:scale>
          <a:sx n="80" d="100"/>
          <a:sy n="80" d="100"/>
        </p:scale>
        <p:origin x="2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8016E-0651-4CCB-9D9A-98FBE63E2A9F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66E86-08DE-4498-A615-FD428CEE4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90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6/27/2015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6/27/2015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6/27/2015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6/27/2015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6/27/2015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6/27/2015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6/27/2015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6/27/2015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6/27/2015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6/27/2015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4733" y="235318"/>
            <a:ext cx="3383280" cy="1161756"/>
          </a:xfrm>
        </p:spPr>
        <p:txBody>
          <a:bodyPr/>
          <a:lstStyle/>
          <a:p>
            <a:r>
              <a:rPr lang="en-US" dirty="0" smtClean="0"/>
              <a:t>Team Members: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7830355" y="1397074"/>
            <a:ext cx="3844147" cy="424172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M.Nikhil Kumar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G.Srujan Kumar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K.Venkatesh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A.Harish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94733" y="4301544"/>
            <a:ext cx="4314422" cy="720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Project Mentor: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95702" y="5127146"/>
            <a:ext cx="3999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D. </a:t>
            </a:r>
            <a:r>
              <a:rPr lang="en-US" sz="2800" dirty="0" smtClean="0"/>
              <a:t>Dakshayani Himabindhu</a:t>
            </a:r>
            <a:endParaRPr lang="en-US" sz="2800" dirty="0"/>
          </a:p>
          <a:p>
            <a:pPr algn="ctr"/>
            <a:r>
              <a:rPr lang="en-US" sz="2800" dirty="0"/>
              <a:t>(Assistant Professor)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-527326" y="1841537"/>
            <a:ext cx="8357681" cy="3352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 smtClean="0"/>
              <a:t>DIRECTIONS</a:t>
            </a:r>
          </a:p>
          <a:p>
            <a:pPr algn="ctr"/>
            <a:r>
              <a:rPr lang="en-US" sz="5000" dirty="0" smtClean="0"/>
              <a:t>via</a:t>
            </a:r>
          </a:p>
          <a:p>
            <a:pPr algn="ctr"/>
            <a:r>
              <a:rPr lang="en-US" sz="8800" dirty="0" smtClean="0"/>
              <a:t>SMS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80778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09" y="403947"/>
            <a:ext cx="1399095" cy="1399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82" y="560249"/>
            <a:ext cx="1242794" cy="12427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40" y="2490487"/>
            <a:ext cx="1379447" cy="13386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16" y="4899183"/>
            <a:ext cx="747893" cy="11240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35426" y="2760943"/>
            <a:ext cx="2073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YES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8435186" y="2760943"/>
            <a:ext cx="2073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YES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8454028" y="5073859"/>
            <a:ext cx="2073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YES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4227263" y="5107284"/>
            <a:ext cx="2073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NO</a:t>
            </a:r>
            <a:endParaRPr lang="en-US" sz="40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142940" y="2164190"/>
            <a:ext cx="9482130" cy="104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090931" y="682580"/>
            <a:ext cx="22237" cy="5756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58266" y="682579"/>
            <a:ext cx="22237" cy="5756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142940" y="4249384"/>
            <a:ext cx="9482130" cy="104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560" y="2659050"/>
            <a:ext cx="582088" cy="666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560" y="5016560"/>
            <a:ext cx="582088" cy="66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7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33314" y="653484"/>
            <a:ext cx="10780776" cy="613283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Why our Product?</a:t>
            </a:r>
            <a:endParaRPr lang="en-US" sz="48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4248" y="1944711"/>
            <a:ext cx="83068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bg1">
                    <a:lumMod val="95000"/>
                  </a:schemeClr>
                </a:solidFill>
              </a:rPr>
              <a:t>No Internet needed</a:t>
            </a:r>
          </a:p>
          <a:p>
            <a:endParaRPr lang="en-US" sz="3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bg1">
                    <a:lumMod val="95000"/>
                  </a:schemeClr>
                </a:solidFill>
              </a:rPr>
              <a:t>No Smart phone needed</a:t>
            </a:r>
          </a:p>
          <a:p>
            <a:endParaRPr lang="en-US" sz="3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bg1">
                    <a:lumMod val="95000"/>
                  </a:schemeClr>
                </a:solidFill>
              </a:rPr>
              <a:t>No Installation, No downloading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bg1">
                    <a:lumMod val="95000"/>
                  </a:schemeClr>
                </a:solidFill>
              </a:rPr>
              <a:t>4.8 billion potential users</a:t>
            </a:r>
            <a:endParaRPr lang="en-US" sz="30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67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title"/>
          </p:nvPr>
        </p:nvSpPr>
        <p:spPr>
          <a:xfrm>
            <a:off x="533314" y="486059"/>
            <a:ext cx="10780776" cy="613283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Revenue Streams</a:t>
            </a:r>
            <a:endParaRPr lang="en-US" sz="48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314" y="1293812"/>
            <a:ext cx="48181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Location based </a:t>
            </a:r>
            <a:r>
              <a:rPr lang="en-US" sz="3200" dirty="0" smtClean="0"/>
              <a:t>Cab Services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15" y="2169197"/>
            <a:ext cx="4132277" cy="16629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15" y="5041629"/>
            <a:ext cx="4132277" cy="11199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022" y="2169197"/>
            <a:ext cx="2817158" cy="11921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4" y="4401150"/>
            <a:ext cx="2769986" cy="1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1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title"/>
          </p:nvPr>
        </p:nvSpPr>
        <p:spPr>
          <a:xfrm>
            <a:off x="533314" y="486059"/>
            <a:ext cx="10780776" cy="613283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Revenue Streams</a:t>
            </a:r>
            <a:endParaRPr lang="en-US" sz="48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314" y="1293812"/>
            <a:ext cx="5339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Location based </a:t>
            </a:r>
            <a:r>
              <a:rPr lang="en-US" sz="3200" dirty="0" smtClean="0"/>
              <a:t>Advertisements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15" y="2169197"/>
            <a:ext cx="4132277" cy="16629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16" y="4410298"/>
            <a:ext cx="4132276" cy="21128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369" y="2164083"/>
            <a:ext cx="1946722" cy="1673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369" y="4664865"/>
            <a:ext cx="2121839" cy="160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4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33314" y="486059"/>
            <a:ext cx="10780776" cy="613283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Revenue Streams</a:t>
            </a:r>
            <a:endParaRPr lang="en-US" sz="48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084" y="1965008"/>
            <a:ext cx="6686955" cy="36968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3314" y="1411010"/>
            <a:ext cx="419666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Telecom Service providers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6975" y="2472744"/>
            <a:ext cx="39830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Complete integration with network providers</a:t>
            </a:r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Partial collaboration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99828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33314" y="486059"/>
            <a:ext cx="10780776" cy="613283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Add-ons</a:t>
            </a:r>
            <a:endParaRPr lang="en-US" sz="48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314" y="1255176"/>
            <a:ext cx="377237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Future Enhancements :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6975" y="2382592"/>
            <a:ext cx="9156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/>
              <a:t>Translation into native languages</a:t>
            </a:r>
          </a:p>
          <a:p>
            <a:endParaRPr lang="en-US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/>
              <a:t>Dynamic Ad generation based on location</a:t>
            </a:r>
          </a:p>
          <a:p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339018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33314" y="486059"/>
            <a:ext cx="10780776" cy="613283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Feedback</a:t>
            </a:r>
            <a:endParaRPr lang="en-US" sz="48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2" name="joined-all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0916" y="1471846"/>
            <a:ext cx="6185572" cy="46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4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78" y="772918"/>
            <a:ext cx="5956481" cy="5780415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2860228" y="3753187"/>
            <a:ext cx="6173179" cy="6132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Thank you</a:t>
            </a:r>
            <a:endParaRPr lang="en-US" sz="48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61" y="1823433"/>
            <a:ext cx="1288911" cy="128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6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33314" y="653484"/>
            <a:ext cx="10780776" cy="613283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Problem</a:t>
            </a:r>
            <a:endParaRPr lang="en-US" sz="48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3314" y="1602822"/>
            <a:ext cx="10780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Getting directions to a place is difficult </a:t>
            </a:r>
          </a:p>
          <a:p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dirty="0">
                <a:solidFill>
                  <a:schemeClr val="bg1"/>
                </a:solidFill>
              </a:rPr>
              <a:t>	</a:t>
            </a:r>
            <a:r>
              <a:rPr lang="en-US" sz="3000" dirty="0" smtClean="0">
                <a:solidFill>
                  <a:schemeClr val="bg1"/>
                </a:solidFill>
              </a:rPr>
              <a:t>	</a:t>
            </a:r>
            <a:r>
              <a:rPr lang="en-US" sz="3000" dirty="0" smtClean="0">
                <a:solidFill>
                  <a:srgbClr val="FF0000"/>
                </a:solidFill>
              </a:rPr>
              <a:t>WITHOUT</a:t>
            </a:r>
            <a:r>
              <a:rPr lang="en-US" sz="3000" dirty="0" smtClean="0">
                <a:solidFill>
                  <a:schemeClr val="bg1"/>
                </a:solidFill>
              </a:rPr>
              <a:t> </a:t>
            </a:r>
            <a:r>
              <a:rPr lang="en-US" sz="3000" dirty="0">
                <a:solidFill>
                  <a:schemeClr val="bg1"/>
                </a:solidFill>
              </a:rPr>
              <a:t>internet 							</a:t>
            </a:r>
            <a:r>
              <a:rPr lang="en-US" sz="3000" dirty="0" smtClean="0">
                <a:solidFill>
                  <a:srgbClr val="FF0000"/>
                </a:solidFill>
              </a:rPr>
              <a:t>WITHOUT</a:t>
            </a:r>
            <a:r>
              <a:rPr lang="en-US" sz="3000" dirty="0" smtClean="0">
                <a:solidFill>
                  <a:schemeClr val="bg1"/>
                </a:solidFill>
              </a:rPr>
              <a:t> smart phone</a:t>
            </a:r>
            <a:endParaRPr lang="en-US" sz="3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2011" y="3079833"/>
            <a:ext cx="2752709" cy="27527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528" y="3541814"/>
            <a:ext cx="1828747" cy="18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33314" y="653484"/>
            <a:ext cx="10780776" cy="613283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Problem</a:t>
            </a:r>
            <a:endParaRPr lang="en-US" sz="48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3314" y="1602822"/>
            <a:ext cx="107807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Even if we have internet, Google Maps </a:t>
            </a:r>
          </a:p>
          <a:p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dirty="0">
                <a:solidFill>
                  <a:schemeClr val="bg1"/>
                </a:solidFill>
              </a:rPr>
              <a:t>			</a:t>
            </a:r>
            <a:r>
              <a:rPr lang="en-US" sz="3000" dirty="0" smtClean="0">
                <a:solidFill>
                  <a:schemeClr val="bg1"/>
                </a:solidFill>
              </a:rPr>
              <a:t>may be </a:t>
            </a:r>
            <a:r>
              <a:rPr lang="en-US" sz="3000" dirty="0" smtClean="0">
                <a:solidFill>
                  <a:srgbClr val="FF0000"/>
                </a:solidFill>
              </a:rPr>
              <a:t>slow</a:t>
            </a:r>
            <a:r>
              <a:rPr lang="en-US" sz="3000" dirty="0" smtClean="0">
                <a:solidFill>
                  <a:schemeClr val="bg1"/>
                </a:solidFill>
              </a:rPr>
              <a:t>					needs </a:t>
            </a:r>
            <a:r>
              <a:rPr lang="en-US" sz="3000" dirty="0">
                <a:solidFill>
                  <a:srgbClr val="FF0000"/>
                </a:solidFill>
              </a:rPr>
              <a:t>more </a:t>
            </a:r>
            <a:r>
              <a:rPr lang="en-US" sz="3000" dirty="0" smtClean="0">
                <a:solidFill>
                  <a:srgbClr val="FF0000"/>
                </a:solidFill>
              </a:rPr>
              <a:t>data </a:t>
            </a:r>
            <a:r>
              <a:rPr lang="en-US" sz="3000" dirty="0" smtClean="0">
                <a:solidFill>
                  <a:schemeClr val="bg1"/>
                </a:solidFill>
              </a:rPr>
              <a:t>-&gt; </a:t>
            </a:r>
            <a:r>
              <a:rPr lang="en-US" sz="3000" dirty="0" smtClean="0">
                <a:solidFill>
                  <a:srgbClr val="FF0000"/>
                </a:solidFill>
              </a:rPr>
              <a:t>more money</a:t>
            </a:r>
            <a:endParaRPr lang="en-US" sz="3000" dirty="0">
              <a:solidFill>
                <a:srgbClr val="FF0000"/>
              </a:solidFill>
            </a:endParaRPr>
          </a:p>
          <a:p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dirty="0">
                <a:solidFill>
                  <a:schemeClr val="bg1"/>
                </a:solidFill>
              </a:rPr>
              <a:t>	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68" y="3191249"/>
            <a:ext cx="2104277" cy="33758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45" y="3659952"/>
            <a:ext cx="30480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3" y="746161"/>
            <a:ext cx="1420856" cy="14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9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33314" y="653484"/>
            <a:ext cx="10780776" cy="613283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Solution – Our Product</a:t>
            </a:r>
            <a:endParaRPr lang="en-US" sz="48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3314" y="1602822"/>
            <a:ext cx="10780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Get directions with SMS.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27" y="2540064"/>
            <a:ext cx="2468067" cy="3218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38" y="2774669"/>
            <a:ext cx="2755631" cy="27495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284" y="5758807"/>
            <a:ext cx="625358" cy="6253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448" y="1914706"/>
            <a:ext cx="625358" cy="6253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27" y="2540064"/>
            <a:ext cx="5860473" cy="66141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78727" y="5097389"/>
            <a:ext cx="5860472" cy="661417"/>
          </a:xfrm>
          <a:prstGeom prst="rect">
            <a:avLst/>
          </a:prstGeom>
        </p:spPr>
      </p:pic>
      <p:sp>
        <p:nvSpPr>
          <p:cNvPr id="10" name="Title 7"/>
          <p:cNvSpPr txBox="1">
            <a:spLocks/>
          </p:cNvSpPr>
          <p:nvPr/>
        </p:nvSpPr>
        <p:spPr>
          <a:xfrm>
            <a:off x="1755781" y="5770882"/>
            <a:ext cx="1444618" cy="6132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 Phone</a:t>
            </a:r>
            <a:endParaRPr lang="en-US" sz="3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3" name="Title 7"/>
          <p:cNvSpPr txBox="1">
            <a:spLocks/>
          </p:cNvSpPr>
          <p:nvPr/>
        </p:nvSpPr>
        <p:spPr>
          <a:xfrm>
            <a:off x="9129251" y="5770882"/>
            <a:ext cx="1444618" cy="6132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Server</a:t>
            </a:r>
            <a:endParaRPr lang="en-US" sz="3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31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33314" y="653484"/>
            <a:ext cx="10780776" cy="613283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How it works?</a:t>
            </a:r>
            <a:endParaRPr lang="en-US" sz="48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3008" y="1874364"/>
            <a:ext cx="622049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Request</a:t>
            </a:r>
            <a:r>
              <a:rPr lang="en-US" sz="30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endParaRPr lang="en-US" sz="2400" dirty="0" smtClean="0"/>
          </a:p>
          <a:p>
            <a:r>
              <a:rPr lang="en-US" sz="2400" dirty="0" smtClean="0"/>
              <a:t>‘Origin</a:t>
            </a:r>
            <a:r>
              <a:rPr lang="en-US" sz="2400" dirty="0"/>
              <a:t>’ to ‘</a:t>
            </a:r>
            <a:r>
              <a:rPr lang="en-US" sz="2400" dirty="0" smtClean="0"/>
              <a:t>Destination’  [transit mode]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753007" y="3150869"/>
            <a:ext cx="62204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Response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400" dirty="0" smtClean="0"/>
              <a:t>Step by step </a:t>
            </a:r>
            <a:r>
              <a:rPr lang="en-US" sz="2400" dirty="0"/>
              <a:t>d</a:t>
            </a:r>
            <a:r>
              <a:rPr lang="en-US" sz="2400" dirty="0" smtClean="0"/>
              <a:t>irections to the destination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31" y="960125"/>
            <a:ext cx="4299456" cy="327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8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33314" y="653484"/>
            <a:ext cx="10780776" cy="613283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Our Product</a:t>
            </a:r>
            <a:endParaRPr lang="en-US" sz="48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2856" y="2544290"/>
            <a:ext cx="62204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Our service can be used </a:t>
            </a:r>
            <a:r>
              <a:rPr lang="en-US" sz="3200" dirty="0" smtClean="0"/>
              <a:t>globally.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263" y="203914"/>
            <a:ext cx="3645123" cy="648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4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7"/>
          <p:cNvSpPr txBox="1">
            <a:spLocks/>
          </p:cNvSpPr>
          <p:nvPr/>
        </p:nvSpPr>
        <p:spPr>
          <a:xfrm>
            <a:off x="533314" y="653484"/>
            <a:ext cx="10780776" cy="6132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Demo Video</a:t>
            </a:r>
            <a:endParaRPr lang="en-US" sz="48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2" name="joined-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93105" y="842210"/>
            <a:ext cx="3808418" cy="576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49224" y="5846375"/>
            <a:ext cx="10780776" cy="61328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*Source : www.statista.com</a:t>
            </a:r>
            <a:endParaRPr lang="en-US" sz="24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936" y="619937"/>
            <a:ext cx="5839721" cy="5839721"/>
          </a:xfrm>
          <a:prstGeom prst="rect">
            <a:avLst/>
          </a:prstGeom>
        </p:spPr>
      </p:pic>
      <p:sp>
        <p:nvSpPr>
          <p:cNvPr id="4" name="Title 7"/>
          <p:cNvSpPr txBox="1">
            <a:spLocks/>
          </p:cNvSpPr>
          <p:nvPr/>
        </p:nvSpPr>
        <p:spPr>
          <a:xfrm>
            <a:off x="649224" y="619937"/>
            <a:ext cx="10780776" cy="6132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Internet Reach </a:t>
            </a:r>
            <a:endParaRPr lang="en-US" sz="48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9224" y="1571223"/>
            <a:ext cx="4043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Even in 2015, </a:t>
            </a:r>
          </a:p>
          <a:p>
            <a:r>
              <a:rPr lang="en-US" sz="3000" dirty="0"/>
              <a:t>o</a:t>
            </a:r>
            <a:r>
              <a:rPr lang="en-US" sz="3000" dirty="0" smtClean="0"/>
              <a:t>nly 3.16 billion out of</a:t>
            </a:r>
          </a:p>
          <a:p>
            <a:r>
              <a:rPr lang="en-US" sz="3000" dirty="0" smtClean="0"/>
              <a:t>7 billion access internet.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37655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257" y="542721"/>
            <a:ext cx="5874122" cy="5874122"/>
          </a:xfrm>
          <a:prstGeom prst="rect">
            <a:avLst/>
          </a:prstGeom>
        </p:spPr>
      </p:pic>
      <p:sp>
        <p:nvSpPr>
          <p:cNvPr id="4" name="Title 7"/>
          <p:cNvSpPr txBox="1">
            <a:spLocks/>
          </p:cNvSpPr>
          <p:nvPr/>
        </p:nvSpPr>
        <p:spPr>
          <a:xfrm>
            <a:off x="468920" y="504084"/>
            <a:ext cx="10780776" cy="6132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Smart Phone Penetration</a:t>
            </a:r>
            <a:r>
              <a:rPr lang="en-US" sz="48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  <a:endParaRPr lang="en-US" sz="48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9224" y="1571223"/>
            <a:ext cx="40439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Even in 2015, </a:t>
            </a:r>
          </a:p>
          <a:p>
            <a:r>
              <a:rPr lang="en-US" sz="3000" dirty="0"/>
              <a:t>o</a:t>
            </a:r>
            <a:r>
              <a:rPr lang="en-US" sz="3000" dirty="0" smtClean="0"/>
              <a:t>nly 1.9 billion phones out of 4.8 billion are Smart Phones.</a:t>
            </a:r>
            <a:endParaRPr lang="en-US" sz="3000" dirty="0"/>
          </a:p>
        </p:txBody>
      </p:sp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649224" y="5846375"/>
            <a:ext cx="10780776" cy="61328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*Source : www.statista.com</a:t>
            </a:r>
            <a:endParaRPr lang="en-US" sz="24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67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893</TotalTime>
  <Words>196</Words>
  <Application>Microsoft Office PowerPoint</Application>
  <PresentationFormat>Widescreen</PresentationFormat>
  <Paragraphs>73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Metropolitan</vt:lpstr>
      <vt:lpstr>Team Members:</vt:lpstr>
      <vt:lpstr>Problem</vt:lpstr>
      <vt:lpstr>Problem</vt:lpstr>
      <vt:lpstr>Solution – Our Product</vt:lpstr>
      <vt:lpstr>How it works?</vt:lpstr>
      <vt:lpstr>Our Product</vt:lpstr>
      <vt:lpstr>PowerPoint Presentation</vt:lpstr>
      <vt:lpstr>*Source : www.statista.com</vt:lpstr>
      <vt:lpstr>*Source : www.statista.com</vt:lpstr>
      <vt:lpstr>PowerPoint Presentation</vt:lpstr>
      <vt:lpstr>Why our Product?</vt:lpstr>
      <vt:lpstr>Revenue Streams</vt:lpstr>
      <vt:lpstr>Revenue Streams</vt:lpstr>
      <vt:lpstr>Revenue Streams</vt:lpstr>
      <vt:lpstr>Add-ons</vt:lpstr>
      <vt:lpstr>Feedback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ALERTS APP</dc:title>
  <dc:creator>Nikhil</dc:creator>
  <cp:lastModifiedBy>venky</cp:lastModifiedBy>
  <cp:revision>216</cp:revision>
  <dcterms:created xsi:type="dcterms:W3CDTF">2015-01-09T14:29:00Z</dcterms:created>
  <dcterms:modified xsi:type="dcterms:W3CDTF">2015-06-27T08:09:20Z</dcterms:modified>
</cp:coreProperties>
</file>